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0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622AE-3560-4595-B600-39BE355E806C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117D5-0384-4194-8DE8-D1E730DC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4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117D5-0384-4194-8DE8-D1E730DCC5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4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117D5-0384-4194-8DE8-D1E730DCC5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4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117D5-0384-4194-8DE8-D1E730DCC5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4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117D5-0384-4194-8DE8-D1E730DCC5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4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117D5-0384-4194-8DE8-D1E730DCC5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4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117D5-0384-4194-8DE8-D1E730DCC5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4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117D5-0384-4194-8DE8-D1E730DCC5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4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117D5-0384-4194-8DE8-D1E730DCC5F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4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117D5-0384-4194-8DE8-D1E730DCC5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4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117D5-0384-4194-8DE8-D1E730DCC5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4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117D5-0384-4194-8DE8-D1E730DCC5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4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117D5-0384-4194-8DE8-D1E730DCC5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4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117D5-0384-4194-8DE8-D1E730DCC5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4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117D5-0384-4194-8DE8-D1E730DCC5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4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117D5-0384-4194-8DE8-D1E730DCC5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4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117D5-0384-4194-8DE8-D1E730DCC5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5B9-8CEC-45AA-84D6-9CE2A2EF1AD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3220-010C-4C70-B7A3-AEECCBAF6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5B9-8CEC-45AA-84D6-9CE2A2EF1AD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3220-010C-4C70-B7A3-AEECCBAF6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5B9-8CEC-45AA-84D6-9CE2A2EF1AD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3220-010C-4C70-B7A3-AEECCBAF6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5B9-8CEC-45AA-84D6-9CE2A2EF1AD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3220-010C-4C70-B7A3-AEECCBAF6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5B9-8CEC-45AA-84D6-9CE2A2EF1AD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3220-010C-4C70-B7A3-AEECCBAF6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5B9-8CEC-45AA-84D6-9CE2A2EF1AD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3220-010C-4C70-B7A3-AEECCBAF6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5B9-8CEC-45AA-84D6-9CE2A2EF1AD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3220-010C-4C70-B7A3-AEECCBAF6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5B9-8CEC-45AA-84D6-9CE2A2EF1AD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3220-010C-4C70-B7A3-AEECCBAF6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5B9-8CEC-45AA-84D6-9CE2A2EF1AD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3220-010C-4C70-B7A3-AEECCBAF6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5B9-8CEC-45AA-84D6-9CE2A2EF1AD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3220-010C-4C70-B7A3-AEECCBAF6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5B9-8CEC-45AA-84D6-9CE2A2EF1AD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3220-010C-4C70-B7A3-AEECCBAF6E87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F9E55B9-8CEC-45AA-84D6-9CE2A2EF1AD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2F3220-010C-4C70-B7A3-AEECCBAF6E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3886199"/>
          </a:xfrm>
        </p:spPr>
        <p:txBody>
          <a:bodyPr>
            <a:normAutofit/>
          </a:bodyPr>
          <a:lstStyle/>
          <a:p>
            <a:r>
              <a:rPr lang="en-US" dirty="0" smtClean="0"/>
              <a:t>Sub plans </a:t>
            </a:r>
            <a:br>
              <a:rPr lang="en-US" dirty="0" smtClean="0"/>
            </a:br>
            <a:r>
              <a:rPr lang="en-US" dirty="0" smtClean="0"/>
              <a:t> Coach Perez Biology</a:t>
            </a:r>
            <a:br>
              <a:rPr lang="en-US" dirty="0" smtClean="0"/>
            </a:br>
            <a:r>
              <a:rPr lang="en-US" dirty="0" smtClean="0"/>
              <a:t>PEP Rally Schedule</a:t>
            </a:r>
            <a:br>
              <a:rPr lang="en-US" dirty="0" smtClean="0"/>
            </a:b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-7:35-8:57</a:t>
            </a:r>
            <a:br>
              <a:rPr lang="en-US" dirty="0" smtClean="0"/>
            </a:br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- 12:52-2:14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November 22, 2013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Happy Friday!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7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 minutes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Users\tperez\AppData\Local\Microsoft\Windows\Temporary Internet Files\Content.IE5\NGKICZYW\MP9003057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8999"/>
            <a:ext cx="2127504" cy="222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031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smtClean="0"/>
              <a:t>minutes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Users\tperez\AppData\Local\Microsoft\Windows\Temporary Internet Files\Content.IE5\NGKICZYW\MP9003057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2127504" cy="222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445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117180" cy="1470025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smtClean="0"/>
              <a:t>minutes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Users\tperez\AppData\Local\Microsoft\Windows\Temporary Internet Files\Content.IE5\NGKICZYW\MP9003057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400"/>
            <a:ext cx="2127504" cy="222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445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 </a:t>
            </a:r>
            <a:r>
              <a:rPr lang="en-US" dirty="0" smtClean="0"/>
              <a:t>minutes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Users\tperez\AppData\Local\Microsoft\Windows\Temporary Internet Files\Content.IE5\NGKICZYW\MP9003057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01246"/>
            <a:ext cx="2127504" cy="222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445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</a:t>
            </a:r>
            <a:endParaRPr lang="en-US" dirty="0"/>
          </a:p>
        </p:txBody>
      </p:sp>
      <p:pic>
        <p:nvPicPr>
          <p:cNvPr id="1028" name="Picture 4" descr="C:\Users\tperez\AppData\Local\Microsoft\Windows\Temporary Internet Files\Content.IE5\D54S5AQE\MC900434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5333999" cy="53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97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Copperplate Gothic Bold" pitchFamily="34" charset="0"/>
              </a:rPr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56945"/>
            <a:ext cx="716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pperplate Gothic Bold" pitchFamily="34" charset="0"/>
              </a:rPr>
              <a:t>Get out your notebooks.</a:t>
            </a:r>
          </a:p>
          <a:p>
            <a:r>
              <a:rPr lang="en-US" sz="2800" dirty="0" smtClean="0">
                <a:latin typeface="Copperplate Gothic Bold" pitchFamily="34" charset="0"/>
              </a:rPr>
              <a:t>Toc   # 9.  DNA </a:t>
            </a:r>
            <a:r>
              <a:rPr lang="en-US" sz="2800" dirty="0" err="1" smtClean="0">
                <a:latin typeface="Copperplate Gothic Bold" pitchFamily="34" charset="0"/>
              </a:rPr>
              <a:t>vs</a:t>
            </a:r>
            <a:r>
              <a:rPr lang="en-US" sz="2800" dirty="0" smtClean="0">
                <a:latin typeface="Copperplate Gothic Bold" pitchFamily="34" charset="0"/>
              </a:rPr>
              <a:t> RNA</a:t>
            </a:r>
          </a:p>
          <a:p>
            <a:r>
              <a:rPr lang="en-US" sz="2800" dirty="0" smtClean="0">
                <a:latin typeface="Copperplate Gothic Bold" pitchFamily="34" charset="0"/>
              </a:rPr>
              <a:t>Turn your notebook sideways.</a:t>
            </a:r>
          </a:p>
          <a:p>
            <a:r>
              <a:rPr lang="en-US" sz="2800" dirty="0" smtClean="0">
                <a:latin typeface="Copperplate Gothic Bold" pitchFamily="34" charset="0"/>
              </a:rPr>
              <a:t>Title it DNA </a:t>
            </a:r>
            <a:r>
              <a:rPr lang="en-US" sz="2800" dirty="0" err="1" smtClean="0">
                <a:latin typeface="Copperplate Gothic Bold" pitchFamily="34" charset="0"/>
              </a:rPr>
              <a:t>vs</a:t>
            </a:r>
            <a:r>
              <a:rPr lang="en-US" sz="2800" dirty="0" smtClean="0">
                <a:latin typeface="Copperplate Gothic Bold" pitchFamily="34" charset="0"/>
              </a:rPr>
              <a:t> RNA.  </a:t>
            </a:r>
          </a:p>
          <a:p>
            <a:r>
              <a:rPr lang="en-US" sz="2800" dirty="0" smtClean="0">
                <a:latin typeface="Copperplate Gothic Bold" pitchFamily="34" charset="0"/>
              </a:rPr>
              <a:t>Draw a t- chart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2503714"/>
            <a:ext cx="752167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53200" y="2875002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pperplate Gothic Bold" pitchFamily="34" charset="0"/>
              </a:rPr>
              <a:t>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Copperplate Gothic Bold" pitchFamily="34" charset="0"/>
              </a:rPr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305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2101334"/>
            <a:ext cx="354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b="1" dirty="0" smtClean="0"/>
              <a:t>Double strand(large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28457" y="2145268"/>
            <a:ext cx="370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 Single strand(small)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883932"/>
            <a:ext cx="354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b="1" dirty="0" smtClean="0"/>
              <a:t> Thymine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80857" y="2514600"/>
            <a:ext cx="354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rib</a:t>
            </a:r>
            <a:r>
              <a:rPr lang="en-US" b="1" u="sng" dirty="0" smtClean="0"/>
              <a:t>ose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2504888"/>
            <a:ext cx="354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deoxyrib</a:t>
            </a:r>
            <a:r>
              <a:rPr lang="en-US" b="1" u="sng" dirty="0" err="1" smtClean="0"/>
              <a:t>ose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80857" y="2895600"/>
            <a:ext cx="354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*Uracil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3253264"/>
            <a:ext cx="354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b="1" u="sng" dirty="0" err="1" smtClean="0"/>
              <a:t>D</a:t>
            </a:r>
            <a:r>
              <a:rPr lang="en-US" dirty="0" err="1" smtClean="0"/>
              <a:t>eoxy</a:t>
            </a:r>
            <a:r>
              <a:rPr lang="en-US" b="1" u="sng" dirty="0" err="1" smtClean="0"/>
              <a:t>n</a:t>
            </a:r>
            <a:r>
              <a:rPr lang="en-US" dirty="0" err="1" smtClean="0"/>
              <a:t>ucleic</a:t>
            </a:r>
            <a:r>
              <a:rPr lang="en-US" dirty="0" smtClean="0"/>
              <a:t> </a:t>
            </a:r>
            <a:r>
              <a:rPr lang="en-US" b="1" u="sng" dirty="0" smtClean="0"/>
              <a:t>A</a:t>
            </a:r>
            <a:r>
              <a:rPr lang="en-US" dirty="0" smtClean="0"/>
              <a:t>cid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80856" y="3264932"/>
            <a:ext cx="354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b="1" u="sng" dirty="0" smtClean="0"/>
              <a:t>R</a:t>
            </a:r>
            <a:r>
              <a:rPr lang="en-US" dirty="0" smtClean="0"/>
              <a:t>ibo</a:t>
            </a:r>
            <a:r>
              <a:rPr lang="en-US" b="1" u="sng" dirty="0" smtClean="0"/>
              <a:t>n</a:t>
            </a:r>
            <a:r>
              <a:rPr lang="en-US" dirty="0" smtClean="0"/>
              <a:t>ucleic </a:t>
            </a:r>
            <a:r>
              <a:rPr lang="en-US" b="1" u="sng" dirty="0" smtClean="0"/>
              <a:t>A</a:t>
            </a:r>
            <a:r>
              <a:rPr lang="en-US" dirty="0" smtClean="0"/>
              <a:t>cid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0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Copperplate Gothic Bold" pitchFamily="34" charset="0"/>
              </a:rPr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4934"/>
            <a:ext cx="8305800" cy="429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2101334"/>
            <a:ext cx="354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b="1" dirty="0" smtClean="0"/>
              <a:t>Double strand(large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28457" y="2145268"/>
            <a:ext cx="370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 Single strand(small)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883932"/>
            <a:ext cx="354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b="1" dirty="0" smtClean="0"/>
              <a:t> Thymine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80857" y="2514600"/>
            <a:ext cx="354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rib</a:t>
            </a:r>
            <a:r>
              <a:rPr lang="en-US" b="1" u="sng" dirty="0" smtClean="0"/>
              <a:t>ose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2504888"/>
            <a:ext cx="354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deoxyrib</a:t>
            </a:r>
            <a:r>
              <a:rPr lang="en-US" b="1" u="sng" dirty="0" err="1" smtClean="0"/>
              <a:t>ose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80857" y="2895600"/>
            <a:ext cx="354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*Uracil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3253264"/>
            <a:ext cx="354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b="1" u="sng" dirty="0" err="1" smtClean="0"/>
              <a:t>D</a:t>
            </a:r>
            <a:r>
              <a:rPr lang="en-US" dirty="0" err="1" smtClean="0"/>
              <a:t>eoxy</a:t>
            </a:r>
            <a:r>
              <a:rPr lang="en-US" b="1" u="sng" dirty="0" err="1" smtClean="0"/>
              <a:t>n</a:t>
            </a:r>
            <a:r>
              <a:rPr lang="en-US" dirty="0" err="1" smtClean="0"/>
              <a:t>ucleic</a:t>
            </a:r>
            <a:r>
              <a:rPr lang="en-US" dirty="0" smtClean="0"/>
              <a:t> </a:t>
            </a:r>
            <a:r>
              <a:rPr lang="en-US" b="1" u="sng" dirty="0" smtClean="0"/>
              <a:t>A</a:t>
            </a:r>
            <a:r>
              <a:rPr lang="en-US" dirty="0" smtClean="0"/>
              <a:t>cid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80856" y="3264932"/>
            <a:ext cx="354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b="1" u="sng" dirty="0" smtClean="0"/>
              <a:t>R</a:t>
            </a:r>
            <a:r>
              <a:rPr lang="en-US" dirty="0" smtClean="0"/>
              <a:t>ibo</a:t>
            </a:r>
            <a:r>
              <a:rPr lang="en-US" b="1" u="sng" dirty="0" smtClean="0"/>
              <a:t>n</a:t>
            </a:r>
            <a:r>
              <a:rPr lang="en-US" dirty="0" smtClean="0"/>
              <a:t>ucleic </a:t>
            </a:r>
            <a:r>
              <a:rPr lang="en-US" b="1" u="sng" dirty="0" smtClean="0"/>
              <a:t>A</a:t>
            </a:r>
            <a:r>
              <a:rPr lang="en-US" dirty="0" smtClean="0"/>
              <a:t>cid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4038599"/>
            <a:ext cx="388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are: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Biomolecules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Nucleic Acids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Polymers of nucleotides</a:t>
            </a:r>
          </a:p>
          <a:p>
            <a:r>
              <a:rPr lang="en-US" dirty="0" smtClean="0"/>
              <a:t>Both have:</a:t>
            </a:r>
          </a:p>
          <a:p>
            <a:r>
              <a:rPr lang="en-US" b="1" dirty="0" smtClean="0"/>
              <a:t>Adenine</a:t>
            </a:r>
          </a:p>
          <a:p>
            <a:r>
              <a:rPr lang="en-US" b="1" dirty="0" smtClean="0"/>
              <a:t>Guanine</a:t>
            </a:r>
          </a:p>
          <a:p>
            <a:r>
              <a:rPr lang="en-US" b="1" dirty="0" smtClean="0"/>
              <a:t>Cytosine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pperplate Gothic Bold" pitchFamily="34" charset="0"/>
              </a:rPr>
              <a:t>GET OUT YOUR HOMEWORK.  </a:t>
            </a:r>
          </a:p>
          <a:p>
            <a:r>
              <a:rPr lang="en-US" sz="2800" dirty="0">
                <a:solidFill>
                  <a:srgbClr val="00B0F0"/>
                </a:solidFill>
                <a:latin typeface="Copperplate Gothic Bold" pitchFamily="34" charset="0"/>
              </a:rPr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1550" y="1292679"/>
            <a:ext cx="54483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8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pperplate Gothic Bold" pitchFamily="34" charset="0"/>
              </a:rPr>
              <a:t>Check your answers.  </a:t>
            </a:r>
          </a:p>
          <a:p>
            <a:r>
              <a:rPr lang="en-US" sz="2800" dirty="0">
                <a:solidFill>
                  <a:srgbClr val="00B0F0"/>
                </a:solidFill>
                <a:latin typeface="Copperplate Gothic Bold" pitchFamily="34" charset="0"/>
              </a:rPr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229600" cy="560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02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638"/>
            <a:ext cx="6502400" cy="44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457200"/>
            <a:ext cx="7162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pperplate Gothic Bold" pitchFamily="34" charset="0"/>
              </a:rPr>
              <a:t>You will have 10 minutes to work.  Hint:  Use you notes, &amp; textbook</a:t>
            </a:r>
            <a:r>
              <a:rPr lang="en-US" dirty="0" smtClean="0">
                <a:latin typeface="Copperplate Gothic Bold" pitchFamily="34" charset="0"/>
              </a:rPr>
              <a:t>.  </a:t>
            </a:r>
            <a:r>
              <a:rPr lang="en-US" sz="2400" dirty="0" smtClean="0">
                <a:solidFill>
                  <a:srgbClr val="00B0F0"/>
                </a:solidFill>
                <a:latin typeface="Copperplate Gothic Bold" pitchFamily="34" charset="0"/>
              </a:rPr>
              <a:t>DO NOT USE YOUR NEIGHBOR! Quiz at end of the period.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pperplate Gothic Bold" pitchFamily="34" charset="0"/>
              </a:rPr>
              <a:t>How to use a codon Wheel-</a:t>
            </a:r>
            <a:r>
              <a:rPr lang="en-US" sz="2800" dirty="0" err="1" smtClean="0">
                <a:latin typeface="Copperplate Gothic Bold" pitchFamily="34" charset="0"/>
              </a:rPr>
              <a:t>pg</a:t>
            </a:r>
            <a:r>
              <a:rPr lang="en-US" sz="2800" dirty="0" smtClean="0">
                <a:latin typeface="Copperplate Gothic Bold" pitchFamily="34" charset="0"/>
              </a:rPr>
              <a:t> 303 in </a:t>
            </a:r>
            <a:r>
              <a:rPr lang="en-US" sz="2800" dirty="0" err="1" smtClean="0">
                <a:latin typeface="Copperplate Gothic Bold" pitchFamily="34" charset="0"/>
              </a:rPr>
              <a:t>txtbk</a:t>
            </a:r>
            <a:r>
              <a:rPr lang="en-US" sz="2800" dirty="0" smtClean="0">
                <a:latin typeface="Copperplate Gothic Bold" pitchFamily="34" charset="0"/>
              </a:rPr>
              <a:t>. 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3" y="915106"/>
            <a:ext cx="609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09" y="1932869"/>
            <a:ext cx="4668462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 rot="17327116">
            <a:off x="3068598" y="5521515"/>
            <a:ext cx="831642" cy="532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47800" y="1752600"/>
            <a:ext cx="9144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444574" y="4190294"/>
            <a:ext cx="441626" cy="3817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92285" y="4745465"/>
            <a:ext cx="441626" cy="3817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44574" y="5104694"/>
            <a:ext cx="365426" cy="3055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04030" y="6000956"/>
            <a:ext cx="1066800" cy="53269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00800" y="1296106"/>
            <a:ext cx="1066800" cy="53269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80" y="1828800"/>
            <a:ext cx="13144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35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pperplate Gothic Bold" pitchFamily="34" charset="0"/>
              </a:rPr>
              <a:t>How to use a codon Wheel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3" y="915106"/>
            <a:ext cx="609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680" y="1932869"/>
            <a:ext cx="4668462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 rot="17327116">
            <a:off x="2041489" y="3585254"/>
            <a:ext cx="831642" cy="532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362200" y="1752600"/>
            <a:ext cx="9144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472399" y="3657600"/>
            <a:ext cx="441626" cy="3817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16617" y="3775224"/>
            <a:ext cx="441626" cy="3817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36687" y="3775224"/>
            <a:ext cx="279930" cy="152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04030" y="6000956"/>
            <a:ext cx="1066800" cy="53269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00800" y="1296106"/>
            <a:ext cx="1066800" cy="53269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927" y="1840392"/>
            <a:ext cx="933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984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pperplate Gothic Bold" pitchFamily="34" charset="0"/>
              </a:rPr>
              <a:t>How to use a codon Wheel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3" y="915106"/>
            <a:ext cx="609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680" y="1932869"/>
            <a:ext cx="4668462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 rot="14109753">
            <a:off x="2188210" y="2897806"/>
            <a:ext cx="831642" cy="532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56825" y="1752600"/>
            <a:ext cx="9144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472399" y="3657600"/>
            <a:ext cx="441626" cy="3817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30773" y="3466747"/>
            <a:ext cx="441626" cy="3817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50843" y="3504847"/>
            <a:ext cx="279930" cy="152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04030" y="6000956"/>
            <a:ext cx="1066800" cy="53269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00800" y="1296106"/>
            <a:ext cx="1066800" cy="532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1028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97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pperplate Gothic Bold" pitchFamily="34" charset="0"/>
              </a:rPr>
              <a:t>How to use a codon Wheel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3" y="915106"/>
            <a:ext cx="609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78" y="1867959"/>
            <a:ext cx="4668462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 rot="8251117">
            <a:off x="2204324" y="4895197"/>
            <a:ext cx="831642" cy="532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95800" y="1807029"/>
            <a:ext cx="9144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368374" y="4114800"/>
            <a:ext cx="441626" cy="3817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71800" y="4342694"/>
            <a:ext cx="441626" cy="3817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68070" y="4724047"/>
            <a:ext cx="279930" cy="152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04030" y="6000956"/>
            <a:ext cx="1066800" cy="53269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00800" y="1296106"/>
            <a:ext cx="1066800" cy="532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857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426" y="1807029"/>
            <a:ext cx="1028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829506"/>
            <a:ext cx="933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752600"/>
            <a:ext cx="13144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356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pperplate Gothic Bold" pitchFamily="34" charset="0"/>
              </a:rPr>
              <a:t>How to use a codon Wheel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3" y="915106"/>
            <a:ext cx="609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78" y="1867959"/>
            <a:ext cx="4668462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 rot="8251117">
            <a:off x="4947524" y="4173309"/>
            <a:ext cx="831642" cy="532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86400" y="1807029"/>
            <a:ext cx="9144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977974" y="4114800"/>
            <a:ext cx="441626" cy="3817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11374" y="4038600"/>
            <a:ext cx="441626" cy="3817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01670" y="4038600"/>
            <a:ext cx="279930" cy="152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69978" y="6000956"/>
            <a:ext cx="2958570" cy="53269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00800" y="1296106"/>
            <a:ext cx="1066800" cy="532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857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426" y="1807029"/>
            <a:ext cx="1028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829506"/>
            <a:ext cx="933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752600"/>
            <a:ext cx="13144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408" y="1807029"/>
            <a:ext cx="9620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66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5142"/>
            <a:ext cx="8805333" cy="338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6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7914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315200" y="2591506"/>
            <a:ext cx="1066800" cy="532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rved Right Arrow 1"/>
          <p:cNvSpPr/>
          <p:nvPr/>
        </p:nvSpPr>
        <p:spPr>
          <a:xfrm>
            <a:off x="152400" y="3020786"/>
            <a:ext cx="914400" cy="1627414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6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990600"/>
            <a:ext cx="77152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934200" y="3429706"/>
            <a:ext cx="1066800" cy="532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rved Right Arrow 1"/>
          <p:cNvSpPr/>
          <p:nvPr/>
        </p:nvSpPr>
        <p:spPr>
          <a:xfrm>
            <a:off x="76200" y="3671560"/>
            <a:ext cx="914400" cy="1891040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9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467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4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5269"/>
            <a:ext cx="7696200" cy="518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019800" y="2819400"/>
            <a:ext cx="1066800" cy="532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rved Right Arrow 1"/>
          <p:cNvSpPr/>
          <p:nvPr/>
        </p:nvSpPr>
        <p:spPr>
          <a:xfrm>
            <a:off x="381000" y="2946954"/>
            <a:ext cx="914400" cy="1891040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4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10 Minutes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tperez\AppData\Local\Microsoft\Windows\Temporary Internet Files\Content.IE5\NGKICZYW\MP9003057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2127504" cy="222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11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pperplate Gothic Bold" pitchFamily="34" charset="0"/>
              </a:rPr>
              <a:t>Put in your notebook  on page 7.</a:t>
            </a:r>
          </a:p>
          <a:p>
            <a:r>
              <a:rPr lang="en-US" sz="2800" dirty="0">
                <a:solidFill>
                  <a:srgbClr val="00B0F0"/>
                </a:solidFill>
                <a:latin typeface="Copperplate Gothic Bold" pitchFamily="34" charset="0"/>
              </a:rPr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1550" y="1292679"/>
            <a:ext cx="54483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19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70308" y="1379905"/>
            <a:ext cx="6553201" cy="440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400" y="457200"/>
            <a:ext cx="4267200" cy="412420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pperplate Gothic Bold" pitchFamily="34" charset="0"/>
              </a:rPr>
              <a:t>	You will have 10 minutes to work.  Hint:  Read the info on the w/s.  </a:t>
            </a:r>
            <a:r>
              <a:rPr lang="en-US" sz="2800" strike="sngStrike" dirty="0" smtClean="0">
                <a:latin typeface="Copperplate Gothic Bold" pitchFamily="34" charset="0"/>
              </a:rPr>
              <a:t>Omit the Take noes on your paper</a:t>
            </a:r>
            <a:r>
              <a:rPr lang="en-US" sz="2800" dirty="0" smtClean="0">
                <a:latin typeface="Copperplate Gothic Bold" pitchFamily="34" charset="0"/>
              </a:rPr>
              <a:t>.  Use you notes, &amp; textbook</a:t>
            </a:r>
            <a:r>
              <a:rPr lang="en-US" dirty="0" smtClean="0">
                <a:latin typeface="Copperplate Gothic Bold" pitchFamily="34" charset="0"/>
              </a:rPr>
              <a:t>.  </a:t>
            </a:r>
            <a:r>
              <a:rPr lang="en-US" sz="2400" dirty="0" smtClean="0">
                <a:solidFill>
                  <a:srgbClr val="FF0000"/>
                </a:solidFill>
                <a:latin typeface="Copperplate Gothic Bold" pitchFamily="34" charset="0"/>
              </a:rPr>
              <a:t>DO NOT USE YOUR NEIGHBOR!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057400" y="762000"/>
            <a:ext cx="990600" cy="76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85800" y="685800"/>
            <a:ext cx="1219200" cy="2286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10 Minutes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tperez\AppData\Local\Microsoft\Windows\Temporary Internet Files\Content.IE5\NGKICZYW\MP9003057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2127504" cy="222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28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9 minutes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C:\Users\tperez\AppData\Local\Microsoft\Windows\Temporary Internet Files\Content.IE5\NGKICZYW\MP9003057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114" y="1371600"/>
            <a:ext cx="2127504" cy="222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98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 minutes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C:\Users\tperez\AppData\Local\Microsoft\Windows\Temporary Internet Files\Content.IE5\NGKICZYW\MP9003057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7" y="1128578"/>
            <a:ext cx="2127504" cy="222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51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 minutes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C:\Users\tperez\AppData\Local\Microsoft\Windows\Temporary Internet Files\Content.IE5\NGKICZYW\MP9003057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62000"/>
            <a:ext cx="2127504" cy="222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35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6 minutes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C:\Users\tperez\AppData\Local\Microsoft\Windows\Temporary Internet Files\Content.IE5\NGKICZYW\MP9003057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14400"/>
            <a:ext cx="2127504" cy="222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2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 minutes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C:\Users\tperez\AppData\Local\Microsoft\Windows\Temporary Internet Files\Content.IE5\NGKICZYW\MP9003057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66800"/>
            <a:ext cx="2127504" cy="222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041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 minutes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C:\Users\tperez\AppData\Local\Microsoft\Windows\Temporary Internet Files\Content.IE5\NGKICZYW\MP9003057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8999"/>
            <a:ext cx="2127504" cy="222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33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 minutes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Users\tperez\AppData\Local\Microsoft\Windows\Temporary Internet Files\Content.IE5\NGKICZYW\MP9003057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8999"/>
            <a:ext cx="2127504" cy="222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40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9 minutes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C:\Users\tperez\AppData\Local\Microsoft\Windows\Temporary Internet Files\Content.IE5\NGKICZYW\MP9003057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114" y="1371600"/>
            <a:ext cx="2127504" cy="222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49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smtClean="0"/>
              <a:t>minutes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Users\tperez\AppData\Local\Microsoft\Windows\Temporary Internet Files\Content.IE5\NGKICZYW\MP9003057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2127504" cy="222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228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117180" cy="1470025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smtClean="0"/>
              <a:t>minutes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Users\tperez\AppData\Local\Microsoft\Windows\Temporary Internet Files\Content.IE5\NGKICZYW\MP9003057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400"/>
            <a:ext cx="2127504" cy="222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206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 </a:t>
            </a:r>
            <a:r>
              <a:rPr lang="en-US" dirty="0" smtClean="0"/>
              <a:t>minutes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Users\tperez\AppData\Local\Microsoft\Windows\Temporary Internet Files\Content.IE5\NGKICZYW\MP9003057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01246"/>
            <a:ext cx="2127504" cy="222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03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STOP- pass your paper forward.  </a:t>
            </a:r>
            <a:endParaRPr lang="en-US" dirty="0"/>
          </a:p>
        </p:txBody>
      </p:sp>
      <p:pic>
        <p:nvPicPr>
          <p:cNvPr id="1028" name="Picture 4" descr="C:\Users\tperez\AppData\Local\Microsoft\Windows\Temporary Internet Files\Content.IE5\D54S5AQE\MC900434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5333999" cy="53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02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7772400" cy="48005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Eras Bold ITC" pitchFamily="34" charset="0"/>
              </a:rPr>
              <a:t>                    DNA QUIZ</a:t>
            </a:r>
            <a:br>
              <a:rPr lang="en-US" dirty="0" smtClean="0">
                <a:latin typeface="Eras Bold ITC" pitchFamily="34" charset="0"/>
              </a:rPr>
            </a:br>
            <a:r>
              <a:rPr lang="en-US" dirty="0" smtClean="0">
                <a:latin typeface="Eras Bold ITC" pitchFamily="34" charset="0"/>
              </a:rPr>
              <a:t>Instructions:</a:t>
            </a:r>
            <a:br>
              <a:rPr lang="en-US" dirty="0" smtClean="0">
                <a:latin typeface="Eras Bold ITC" pitchFamily="34" charset="0"/>
              </a:rPr>
            </a:br>
            <a:r>
              <a:rPr lang="en-US" dirty="0" smtClean="0">
                <a:latin typeface="Eras Bold ITC" pitchFamily="34" charset="0"/>
              </a:rPr>
              <a:t>Put phone on table face down or in your backpack/purse. </a:t>
            </a:r>
            <a:br>
              <a:rPr lang="en-US" dirty="0" smtClean="0">
                <a:latin typeface="Eras Bold ITC" pitchFamily="34" charset="0"/>
              </a:rPr>
            </a:br>
            <a:r>
              <a:rPr lang="en-US" dirty="0" smtClean="0">
                <a:latin typeface="Eras Bold ITC" pitchFamily="34" charset="0"/>
              </a:rPr>
              <a:t>You MAY write on the quiz.  Good luck and have a great weekend.</a:t>
            </a:r>
            <a:br>
              <a:rPr lang="en-US" dirty="0" smtClean="0">
                <a:latin typeface="Eras Bold ITC" pitchFamily="34" charset="0"/>
              </a:rPr>
            </a:br>
            <a:endParaRPr lang="en-US" dirty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0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 minutes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C:\Users\tperez\AppData\Local\Microsoft\Windows\Temporary Internet Files\Content.IE5\NGKICZYW\MP9003057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7" y="1128578"/>
            <a:ext cx="2127504" cy="222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91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 minutes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C:\Users\tperez\AppData\Local\Microsoft\Windows\Temporary Internet Files\Content.IE5\NGKICZYW\MP9003057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62000"/>
            <a:ext cx="2127504" cy="222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670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6 minutes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C:\Users\tperez\AppData\Local\Microsoft\Windows\Temporary Internet Files\Content.IE5\NGKICZYW\MP9003057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14400"/>
            <a:ext cx="2127504" cy="222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85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 minutes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C:\Users\tperez\AppData\Local\Microsoft\Windows\Temporary Internet Files\Content.IE5\NGKICZYW\MP9003057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66800"/>
            <a:ext cx="2127504" cy="222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53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 minutes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C:\Users\tperez\AppData\Local\Microsoft\Windows\Temporary Internet Files\Content.IE5\NGKICZYW\MP9003057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8999"/>
            <a:ext cx="2127504" cy="222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22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192</TotalTime>
  <Words>252</Words>
  <Application>Microsoft Office PowerPoint</Application>
  <PresentationFormat>On-screen Show (4:3)</PresentationFormat>
  <Paragraphs>90</Paragraphs>
  <Slides>44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Spring</vt:lpstr>
      <vt:lpstr>Sub plans   Coach Perez Biology PEP Rally Schedule 5th-7:35-8:57 8th- 12:52-2:14 </vt:lpstr>
      <vt:lpstr>PowerPoint Presentation</vt:lpstr>
      <vt:lpstr>10 Minutes</vt:lpstr>
      <vt:lpstr>9 minutes</vt:lpstr>
      <vt:lpstr>8 minutes</vt:lpstr>
      <vt:lpstr>7 minutes</vt:lpstr>
      <vt:lpstr>6 minutes</vt:lpstr>
      <vt:lpstr>5 minutes</vt:lpstr>
      <vt:lpstr>4 minutes</vt:lpstr>
      <vt:lpstr>3 minutes</vt:lpstr>
      <vt:lpstr>2 minutes</vt:lpstr>
      <vt:lpstr>2 minutes</vt:lpstr>
      <vt:lpstr>1 minutes</vt:lpstr>
      <vt:lpstr>STOP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 Minutes</vt:lpstr>
      <vt:lpstr>9 minutes</vt:lpstr>
      <vt:lpstr>8 minutes</vt:lpstr>
      <vt:lpstr>7 minutes</vt:lpstr>
      <vt:lpstr>6 minutes</vt:lpstr>
      <vt:lpstr>5 minutes</vt:lpstr>
      <vt:lpstr>4 minutes</vt:lpstr>
      <vt:lpstr>3 minutes</vt:lpstr>
      <vt:lpstr>2 minutes</vt:lpstr>
      <vt:lpstr>2 minutes</vt:lpstr>
      <vt:lpstr>1 minutes</vt:lpstr>
      <vt:lpstr>STOP- pass your paper forward.  </vt:lpstr>
      <vt:lpstr>                    DNA QUIZ Instructions: Put phone on table face down or in your backpack/purse.  You MAY write on the quiz.  Good luck and have a great weekend. </vt:lpstr>
    </vt:vector>
  </TitlesOfParts>
  <Company>AISD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plans   Coach Perez Biology</dc:title>
  <dc:creator>AISD Employee</dc:creator>
  <cp:lastModifiedBy>AISD Employee</cp:lastModifiedBy>
  <cp:revision>20</cp:revision>
  <dcterms:created xsi:type="dcterms:W3CDTF">2013-11-21T19:09:02Z</dcterms:created>
  <dcterms:modified xsi:type="dcterms:W3CDTF">2013-11-21T22:21:18Z</dcterms:modified>
</cp:coreProperties>
</file>