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554-3831-42E8-B5A7-2304BB4C9B00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63B1-41BF-48F9-8E57-18D62339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4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554-3831-42E8-B5A7-2304BB4C9B00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63B1-41BF-48F9-8E57-18D62339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9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554-3831-42E8-B5A7-2304BB4C9B00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63B1-41BF-48F9-8E57-18D62339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9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554-3831-42E8-B5A7-2304BB4C9B00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63B1-41BF-48F9-8E57-18D62339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4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554-3831-42E8-B5A7-2304BB4C9B00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63B1-41BF-48F9-8E57-18D62339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8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554-3831-42E8-B5A7-2304BB4C9B00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63B1-41BF-48F9-8E57-18D62339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9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554-3831-42E8-B5A7-2304BB4C9B00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63B1-41BF-48F9-8E57-18D62339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1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554-3831-42E8-B5A7-2304BB4C9B00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63B1-41BF-48F9-8E57-18D62339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4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554-3831-42E8-B5A7-2304BB4C9B00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63B1-41BF-48F9-8E57-18D62339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0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554-3831-42E8-B5A7-2304BB4C9B00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63B1-41BF-48F9-8E57-18D62339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8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554-3831-42E8-B5A7-2304BB4C9B00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63B1-41BF-48F9-8E57-18D62339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8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48554-3831-42E8-B5A7-2304BB4C9B00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963B1-41BF-48F9-8E57-18D62339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8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Symbiosis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dirty="0" smtClean="0"/>
              <a:t>Relationship between two species living together for a period of time.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Draw each set of faces on page 4 of your notebook and identify the type of symbiosis.  Give an </a:t>
            </a:r>
            <a:r>
              <a:rPr lang="en-US" smtClean="0"/>
              <a:t>example.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3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4.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				5.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5" name="il_fi" descr="http://2.bp.blogspot.com/-3AbMDBsDK_Q/UHOXG6m05KI/AAAAAAAAAFc/JkUx9bl4H_A/s400/smiley-face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914633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2.bp.blogspot.com/-3AbMDBsDK_Q/UHOXG6m05KI/AAAAAAAAAFc/JkUx9bl4H_A/s400/smiley-face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985146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2.bp.blogspot.com/-3AbMDBsDK_Q/UHOXG6m05KI/AAAAAAAAAFc/JkUx9bl4H_A/s400/smiley-face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569" y="2743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l_fi" descr="http://haniyateen.com/img/191/-cool-names-smiley-faces/smiley-face-sad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7012" y="3886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yui_3_3_0_1_1362024440875399" descr="No Smiling in New Jersey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5007" y="2694992"/>
            <a:ext cx="660593" cy="65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l_fi" descr="http://2.bp.blogspot.com/-3AbMDBsDK_Q/UHOXG6m05KI/AAAAAAAAAFc/JkUx9bl4H_A/s400/smiley-face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159317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2.bp.blogspot.com/-3AbMDBsDK_Q/UHOXG6m05KI/AAAAAAAAAFc/JkUx9bl4H_A/s400/smiley-face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4817" y="30480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l_fi" descr="http://haniyateen.com/img/477/-names-faces-cool-smiley/smiley-dead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171387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l_fi" descr="http://haniyateen.com/img/191/-cool-names-smiley-faces/smiley-face-sad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4903" y="3095547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l_fi" descr="http://haniyateen.com/img/191/-cool-names-smiley-faces/smiley-face-sad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914633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0456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36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Symbiosis </vt:lpstr>
      <vt:lpstr>Draw each set of faces on page 4 of your notebook and identify the type of symbiosis.  Give an example.   </vt:lpstr>
    </vt:vector>
  </TitlesOfParts>
  <Company>AISD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Symbiosis</dc:title>
  <dc:creator>AISD Employee</dc:creator>
  <cp:lastModifiedBy>AISD Employee</cp:lastModifiedBy>
  <cp:revision>3</cp:revision>
  <dcterms:created xsi:type="dcterms:W3CDTF">2014-03-04T04:40:33Z</dcterms:created>
  <dcterms:modified xsi:type="dcterms:W3CDTF">2014-03-04T04:55:27Z</dcterms:modified>
</cp:coreProperties>
</file>